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8" r:id="rId4"/>
    <p:sldId id="257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80" r:id="rId23"/>
    <p:sldId id="276" r:id="rId24"/>
    <p:sldId id="279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35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A3CC8-DD3B-4CA6-9135-8A0454ACB12A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66DAA-1F8C-451F-A317-DF4F93E44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9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open </a:t>
            </a:r>
            <a:r>
              <a:rPr lang="en-US" dirty="0" err="1"/>
              <a:t>meeg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, follow the instructions on your screen for that. Add to path after downloading it.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95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3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57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PSD RESULT- Power of Gamma (I) &gt; Power of Gamma (A)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9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PSD RESULT- Power of Gamma (I) &gt; Power of Gamma (A)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26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of Alpha &gt; Gamma in A, while Power of Gamma&gt;Alpha in 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22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of Alpha &gt; Gamma in A, while Power of Gamma&gt;Alpha in I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66DAA-1F8C-451F-A317-DF4F93E4471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4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DB03-0F20-4BA2-AF78-D0B13BDB0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414B1-4117-4003-9EF1-8A826D031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F989E-85C1-4F7F-8821-7D9425C5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D293-E29A-4F8F-B840-B8719FFE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C165-30E0-4CB7-8004-2357F8F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17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A0AA-5047-4BF3-BA7A-93790A3A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37266-D35B-4962-B58B-297279CB1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9D18-63E9-4669-A572-85296257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D164B-91DF-4409-AA35-32A237E4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8FAB-F943-42C1-B989-66991B22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78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3EF52-B1AA-49C5-8CEF-480A78157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6C848-8E53-4B7B-9E8F-039660B46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1522-C047-40B0-8912-F5CE1A72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7217A-502A-46AB-A3B0-1B364765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84A22-A2B0-470F-9BA9-8B7D256C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0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AC65-4DD6-4F47-9906-D1AC9923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3711F-4979-4876-BD67-B3241DAA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6AA85-3FB4-424D-8192-ACAAAB75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9CC7-20A9-4382-A8B4-A31E5AEB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EC377-B381-4FA0-8D8B-9FCFE8D5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5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1EFD-CDB7-499E-AA7F-90D73550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74433-F404-45EC-A8D9-7D3C4E9AF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4BDBE-8CBA-4FFD-BF08-E767D7AD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1EE38-27FC-48BF-A773-0598A741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14BD4-A40D-4ABE-8F8C-03F149D6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55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EF2-7DE6-481A-A4F6-AD960681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9C20-9640-44AC-B04A-0E288731A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987FE-8139-4C5A-8CFC-CD386E9CE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28B70-FCB4-4F77-9DA5-5D490477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46C08-411A-4B20-8749-355A0E76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FE7F-D8B4-4E17-98CC-03F36E1A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02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21D3-EAC3-4BB6-9399-4A3BAAB7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4109-C75B-43CA-BB86-36000F1EA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97A7-872A-4DEC-BACB-0FBDBEA34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578CB-07A2-4E7B-8EAD-A8F0E7E49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17FCB-9D1D-4A4F-A601-C8E8CF20D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942FF-D302-4834-B6E2-DFA3C890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1CD7CC-2EB2-42B1-9746-17B9E36B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3065C-2FEC-4DA9-8C8D-FE91F6ED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59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DBB9-98FD-4EAA-9519-B74B1218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F6914-DCE9-4FC1-8FE5-93823BCE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2079D-1CE1-4C7C-97D6-4346C20F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80194-0312-48F0-8BD5-20DC2347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62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BCA19-B341-4E07-A21F-4C954BD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B84DD-E68E-49CE-88FC-9703F442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D116E-D22D-4781-A2C2-35F06D03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04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1A7C-78BC-4E01-8FBF-358E7B70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EB23-71EF-4B69-9561-E1C0BA3FB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89079-F3F0-4FBA-AD27-3979073D4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65A3C-4BF0-4BB1-A44C-1335F47E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6532-BA1A-42ED-B9C9-A492F3C0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5E80-D41F-416B-9878-9B5D4957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59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28FF-99FE-478F-8BDC-BDE86372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8C4B2-3ACD-46D6-8E3C-D08EE2071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6A12A-4687-4820-8BF5-E34A03B6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82CA0-E447-4873-8556-09080E68C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D017B-B3B5-46BC-ACC1-EEE5A6F0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0B290-986F-47D5-996B-2EBA170A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41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39D63-E412-4F89-B7F7-6AD28311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33850-AC44-423A-B7A8-B1651FB14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944B-39E7-4513-B669-C922DCC0E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3206-831C-4C3A-8060-A2ABFD7412D0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2C5FD-6967-40D5-9A40-2506D5241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AD4FB-4A3D-42DF-9F98-17A0C9A52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C318C-B223-4958-9085-9F14145B3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84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5FB0-A974-4A81-B6C0-91E262867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Steps of RAT analysis (Source analysis)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D3FAE-8D7B-4C92-9F1D-83B2803BF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10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26C0-53E2-4403-A305-5A6A5C51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0052-E7E4-4FB6-A163-7B1C2EF1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71FE-1242-4926-BEB5-18982853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F017-B027-4499-B784-0A9B4E43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40E1-BAE4-4ADA-8E9D-2E0A7CD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6E4B7-BD62-4232-8938-5ED7394E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8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182A-901C-4584-BD87-128615A6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05B8-F4BC-4E00-8393-3F27247B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4420B-316E-4BED-956E-DE9E4A9E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5001-91A5-4964-8EFB-F2DA334D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5F70-5B89-4C51-9FB0-383602DC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D3F4C-0A26-424B-9073-EC27626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9B3D-A109-4D0E-9BEB-16CABA48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4530-2CB3-4593-94D0-F318975F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455BF-4A0F-48DA-9702-2B02CC88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9434-7C0E-491B-950F-3B03ACED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4FA54-66D8-4BFC-8125-334456198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CBF45-8317-4457-8421-781FFA6E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34C6-BAAB-4A3F-B1CB-C2814476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F1EA-E27C-4542-BED8-B6019142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B6D18-BCB6-4EE0-8C01-B3CC540D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DFBE-1383-47AB-93DA-D362A4B1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6896-33A5-4853-A1C1-70CB09826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37270-579C-459A-89F0-8A6957CA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0179-8A3A-4F1F-A51C-1309F0F3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FA5A-9892-4E51-A271-E7799FF4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A963A-0D84-473C-AEB1-456C7169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0758-CC54-4E61-9957-93B0F9A8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5B8B-1AF1-4ABB-B2A7-A761D2230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37C0-84AB-4D06-9D01-0FA6C182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4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C1E4-9F41-4F39-93E7-9A297DBD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9334-44D9-42D1-BB6F-E5A5A2FE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D41B4-3517-467B-B3B3-0A8B3DCC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9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AB6-C6A7-49E0-8476-879D8B65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FE8C-3BC8-45B1-99AF-CEA9D705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DAFF2-0B41-44D2-858F-EB502562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0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EBFC-C277-466B-B9E2-BFC2A008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54AC3-BEEB-425A-BA82-6ED635EA4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7E005-943C-4EE0-A5BE-999D14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8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EAEB-0C25-4D68-B059-40E517A1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70299-4F5C-46D3-BADF-D4138DCB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9534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DDBA-EBBF-4409-AD86-061DC051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1446-4A6B-4D4F-9F3E-02D382D5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904D9-2E4C-4D33-8E7A-1B706A74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54FF-F276-4B4F-B164-4313242D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3615-FD5D-410E-803D-B7BCC850A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5FC2C-2DC6-4A45-8941-6FF0AD5F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8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70C-AD2C-4A8D-AB76-6D850FD6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57EB-14A5-4D26-8D17-1E842B13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75195-F4C2-4C4F-9098-089E995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75BF-528F-44A2-BF46-A28619A4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E1D52-ACCB-4EA9-BB79-92CA9173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2D0A6-2B71-4E6B-88BB-6EDC0DA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F131-1ADD-43B5-B8D7-29CA153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892A4-8F19-479A-AA42-6CA5D9D57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36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9235-F7B2-47B1-9899-05BD7960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19A0-51DA-4133-87ED-7E1BD5D0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3CFAC-850D-4CE5-8F79-5BBEF5F9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8A42-E2E7-42DE-BEE3-4D85CE7D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4FAA5-C429-4B20-87E8-DE9F063C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6486F-682B-4CEE-80F6-9FAF5323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9524-78F2-4FD2-A059-5093D42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1976-95A6-47A0-9931-CA1F5068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F37E2-49C5-48B3-89AD-966B3749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FF8A-705D-4DFB-B084-A4A61042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661DA-9435-4AC7-8734-39B044F0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9EE12-3A6E-41B1-86FD-33CA519C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B3E-AD34-4D93-9C2A-66807C8B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CF1B-FE9B-4A74-8248-7D03B338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1A34A-2300-4794-8D1C-306C1254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3737-9CE6-4B81-82CF-D9908794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73AA-A44A-41C4-A2C1-2B2797BB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19686-8905-4938-9564-D0071C6D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99</Words>
  <Application>Microsoft Office PowerPoint</Application>
  <PresentationFormat>Widescreen</PresentationFormat>
  <Paragraphs>14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Steps of RAT analysis (Source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Steps of RAT analysis (Source analysis)</dc:title>
  <dc:creator>Manvi Jain</dc:creator>
  <cp:lastModifiedBy>Manvi Jain</cp:lastModifiedBy>
  <cp:revision>3</cp:revision>
  <dcterms:created xsi:type="dcterms:W3CDTF">2021-10-17T10:56:48Z</dcterms:created>
  <dcterms:modified xsi:type="dcterms:W3CDTF">2021-10-17T14:24:33Z</dcterms:modified>
</cp:coreProperties>
</file>